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5" r:id="rId9"/>
    <p:sldId id="264" r:id="rId10"/>
    <p:sldId id="263" r:id="rId11"/>
    <p:sldId id="268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D9E5-248A-4CA5-B45B-9A603FEB49C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9825"/>
          </a:xfrm>
        </p:spPr>
        <p:txBody>
          <a:bodyPr/>
          <a:lstStyle/>
          <a:p>
            <a:r>
              <a:rPr lang="ko-KR" altLang="en-US" dirty="0" smtClean="0"/>
              <a:t>가제</a:t>
            </a:r>
            <a:r>
              <a:rPr lang="en-US" altLang="ko-KR" dirty="0" smtClean="0"/>
              <a:t>: LOL</a:t>
            </a:r>
            <a:r>
              <a:rPr lang="ko-KR" altLang="en-US" dirty="0" smtClean="0"/>
              <a:t> </a:t>
            </a:r>
            <a:r>
              <a:rPr lang="en-US" altLang="ko-KR" dirty="0"/>
              <a:t>M</a:t>
            </a:r>
            <a:r>
              <a:rPr lang="en-US" altLang="ko-KR" dirty="0" smtClean="0"/>
              <a:t>anager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전체적인 게임 흐름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03" y="2082188"/>
            <a:ext cx="7476793" cy="44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챔프</a:t>
            </a:r>
            <a:r>
              <a:rPr lang="ko-KR" altLang="en-US" dirty="0"/>
              <a:t> </a:t>
            </a:r>
            <a:r>
              <a:rPr lang="ko-KR" altLang="en-US" dirty="0" smtClean="0"/>
              <a:t>성능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라인전</a:t>
            </a:r>
            <a:r>
              <a:rPr lang="ko-KR" altLang="en-US" dirty="0" smtClean="0"/>
              <a:t> 상성이 좋으면 </a:t>
            </a:r>
            <a:r>
              <a:rPr lang="en-US" altLang="ko-KR" dirty="0" smtClean="0"/>
              <a:t>15%</a:t>
            </a:r>
            <a:r>
              <a:rPr lang="ko-KR" altLang="en-US" dirty="0" smtClean="0"/>
              <a:t>증가 안좋으면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증가로 증감 시키기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각각의 챔피언 상성을 보여주는 표를 보여주면 어떨까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1" y="2916381"/>
            <a:ext cx="5715375" cy="906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9" y="1978992"/>
            <a:ext cx="5705851" cy="9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퀘스트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026"/>
            <a:ext cx="5210592" cy="2384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208" y="5869542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퀘스트와 출석으로 게임내 </a:t>
            </a:r>
            <a:r>
              <a:rPr lang="ko-KR" altLang="en-US" dirty="0" smtClean="0"/>
              <a:t>재화를 주어 선수 육성이 가능하게 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01" y="2059462"/>
            <a:ext cx="4568728" cy="31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뽑기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61000" y="1825625"/>
            <a:ext cx="6464300" cy="4351338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챔피언 한 개만 등장하도록 하고 </a:t>
            </a:r>
            <a:r>
              <a:rPr lang="ko-KR" altLang="en-US" dirty="0" err="1" smtClean="0"/>
              <a:t>중복시</a:t>
            </a:r>
            <a:r>
              <a:rPr lang="ko-KR" altLang="en-US" dirty="0" smtClean="0"/>
              <a:t> 챔피언 숙련도로 전환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5820486" y="2051188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5820486" y="3062552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5820486" y="4156927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" y="1403488"/>
            <a:ext cx="511563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수익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하루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 </a:t>
            </a:r>
            <a:r>
              <a:rPr lang="ko-KR" altLang="en-US" dirty="0" err="1" smtClean="0"/>
              <a:t>볼때마다</a:t>
            </a:r>
            <a:r>
              <a:rPr lang="ko-KR" altLang="en-US" dirty="0" smtClean="0"/>
              <a:t> 뽑기 가능하게 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게임내 재화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육성용</a:t>
            </a:r>
            <a:r>
              <a:rPr lang="ko-KR" altLang="en-US" dirty="0" smtClean="0"/>
              <a:t> 자금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챔피언 숙련도 경험치</a:t>
            </a:r>
            <a:endParaRPr lang="en-US" altLang="ko-KR" dirty="0" smtClean="0"/>
          </a:p>
          <a:p>
            <a:r>
              <a:rPr lang="ko-KR" altLang="en-US" dirty="0" smtClean="0"/>
              <a:t>빠른 게임 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게임의 빠른 진행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 정도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생각해봤음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12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게임 시작</a:t>
            </a:r>
            <a:r>
              <a:rPr lang="en-US" altLang="ko-KR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578"/>
          <a:stretch/>
        </p:blipFill>
        <p:spPr>
          <a:xfrm>
            <a:off x="7588646" y="2222501"/>
            <a:ext cx="4603356" cy="228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1094" t="1135" r="1094" b="1"/>
          <a:stretch/>
        </p:blipFill>
        <p:spPr>
          <a:xfrm>
            <a:off x="7548454" y="4508500"/>
            <a:ext cx="4643546" cy="234950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838200" y="1092200"/>
            <a:ext cx="5524500" cy="56768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베이스는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하고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메뉴를 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전력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구단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컨디션 등등 추가 할 것 있으면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추가 할 것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롤챔스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느낌나게</a:t>
            </a:r>
            <a:r>
              <a:rPr lang="ko-KR" altLang="en-US" dirty="0" smtClean="0"/>
              <a:t> 저거를 배경으로 하면 어떨까 생각함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팀 마크 같은 것은 기본으로 줄 것인가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제작 하거나 따오게 </a:t>
            </a:r>
            <a:r>
              <a:rPr lang="ko-KR" altLang="en-US" dirty="0" err="1" smtClean="0"/>
              <a:t>할것인가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219" y="2222500"/>
            <a:ext cx="1095427" cy="4635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21" y="1908131"/>
            <a:ext cx="569877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ko-KR" altLang="en-US" sz="1800" dirty="0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4077"/>
            <a:ext cx="4572000" cy="2537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7830"/>
            <a:ext cx="5152672" cy="2356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19" y="5314077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479" y="1578552"/>
            <a:ext cx="4706521" cy="3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저기 챔피언 풀은 뽑기로 장착 가능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177716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7654" t="29964"/>
          <a:stretch/>
        </p:blipFill>
        <p:spPr>
          <a:xfrm>
            <a:off x="2270697" y="3176075"/>
            <a:ext cx="2463670" cy="2616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1087" r="58209" b="40998"/>
          <a:stretch/>
        </p:blipFill>
        <p:spPr>
          <a:xfrm>
            <a:off x="1324686" y="3507307"/>
            <a:ext cx="684688" cy="66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" y="3149601"/>
            <a:ext cx="1048028" cy="2669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3931" t="41086" r="3435" b="40309"/>
          <a:stretch/>
        </p:blipFill>
        <p:spPr>
          <a:xfrm>
            <a:off x="1326573" y="4306941"/>
            <a:ext cx="698500" cy="685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82684" r="58777"/>
          <a:stretch/>
        </p:blipFill>
        <p:spPr>
          <a:xfrm>
            <a:off x="1317200" y="5131975"/>
            <a:ext cx="675372" cy="6382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0949" y="3149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챔피언 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2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/>
          <a:lstStyle/>
          <a:p>
            <a:r>
              <a:rPr lang="ko-KR" altLang="en-US" dirty="0" smtClean="0"/>
              <a:t>선수 포지션 설정 및 특징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6700"/>
            <a:ext cx="5486400" cy="4640263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포지션 설정 및 평균 </a:t>
            </a:r>
            <a:r>
              <a:rPr lang="ko-KR" altLang="en-US" dirty="0" err="1" smtClean="0"/>
              <a:t>스텟으로</a:t>
            </a:r>
            <a:r>
              <a:rPr lang="ko-KR" altLang="en-US" dirty="0" smtClean="0"/>
              <a:t> 그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어느정도인지</a:t>
            </a:r>
            <a:r>
              <a:rPr lang="ko-KR" altLang="en-US" dirty="0" smtClean="0"/>
              <a:t> 대략적인 수치를 표현하여 그 선수가 어떤 선수인지 한눈에 파악 가능하도록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60" y="1690688"/>
            <a:ext cx="5658640" cy="5167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4" y="3683412"/>
            <a:ext cx="6231206" cy="11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9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밴픽</a:t>
            </a:r>
            <a:r>
              <a:rPr lang="ko-KR" altLang="en-US" dirty="0" smtClean="0"/>
              <a:t> 및 챔피언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500"/>
            <a:ext cx="4790159" cy="48434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그림까지 될지는 모르겠으나 챔피언이나 각각의 </a:t>
            </a:r>
            <a:r>
              <a:rPr lang="ko-KR" altLang="en-US" dirty="0" err="1" smtClean="0"/>
              <a:t>선수이름을</a:t>
            </a:r>
            <a:r>
              <a:rPr lang="ko-KR" altLang="en-US" dirty="0" smtClean="0"/>
              <a:t> 넣고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설정했는지 보여주기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그리고 감독 설정으로 게임 들어가기 전에 </a:t>
            </a:r>
            <a:endParaRPr lang="en-US" altLang="ko-KR" dirty="0" smtClean="0"/>
          </a:p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운영모드</a:t>
            </a:r>
            <a:r>
              <a:rPr lang="ko-KR" altLang="en-US" dirty="0" smtClean="0"/>
              <a:t> 설정하여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한타지향형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오브젝트 지향형 등 설정을 하여 게임이 그 방향 위주로 흘러가게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59" y="2126801"/>
            <a:ext cx="6563641" cy="32198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78500" y="5524500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97982" y="552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한타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297982" y="59182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97982" y="63500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오브젝트 지향형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97982" y="679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전략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한라인 올인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7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1396" y="4986790"/>
            <a:ext cx="2937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로그</a:t>
            </a:r>
            <a:endParaRPr lang="en-US" altLang="ko-KR" dirty="0" smtClean="0"/>
          </a:p>
          <a:p>
            <a:r>
              <a:rPr lang="en-US" altLang="ko-KR" dirty="0" smtClean="0"/>
              <a:t>000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학살중입니다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00 </a:t>
            </a:r>
            <a:r>
              <a:rPr lang="ko-KR" altLang="en-US" dirty="0" smtClean="0"/>
              <a:t>팀이 드래곤 처치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근데 이걸 그거처럼 평범하게 </a:t>
            </a:r>
            <a:r>
              <a:rPr lang="ko-KR" altLang="en-US" dirty="0" err="1" smtClean="0"/>
              <a:t>해야하는건가</a:t>
            </a:r>
            <a:r>
              <a:rPr lang="ko-KR" altLang="en-US" dirty="0" smtClean="0"/>
              <a:t> 싶네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162" y="1697490"/>
            <a:ext cx="426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우리가 명령을 내릴 것인지</a:t>
            </a:r>
            <a:endParaRPr lang="en-US" altLang="ko-KR" dirty="0" smtClean="0"/>
          </a:p>
          <a:p>
            <a:r>
              <a:rPr lang="ko-KR" altLang="en-US" dirty="0" smtClean="0"/>
              <a:t>진짜 스태프가 영향을 </a:t>
            </a:r>
            <a:r>
              <a:rPr lang="ko-KR" altLang="en-US" dirty="0" err="1" smtClean="0"/>
              <a:t>줄수</a:t>
            </a:r>
            <a:r>
              <a:rPr lang="ko-KR" altLang="en-US" dirty="0" smtClean="0"/>
              <a:t> 없으니 알아서 판단해서 하게 그냥 관전만 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이걸 보기 싫고 </a:t>
            </a:r>
            <a:r>
              <a:rPr lang="ko-KR" altLang="en-US" dirty="0" err="1" smtClean="0"/>
              <a:t>스킵하고</a:t>
            </a:r>
            <a:r>
              <a:rPr lang="ko-KR" altLang="en-US" dirty="0" smtClean="0"/>
              <a:t> 싶은 사람도 </a:t>
            </a:r>
            <a:r>
              <a:rPr lang="ko-KR" altLang="en-US" dirty="0" err="1" smtClean="0"/>
              <a:t>있을테니</a:t>
            </a:r>
            <a:r>
              <a:rPr lang="ko-KR" altLang="en-US" dirty="0" smtClean="0"/>
              <a:t> 몇 배속 </a:t>
            </a:r>
            <a:r>
              <a:rPr lang="ko-KR" altLang="en-US" dirty="0" err="1" smtClean="0"/>
              <a:t>가능하게나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스킵</a:t>
            </a:r>
            <a:r>
              <a:rPr lang="ko-KR" altLang="en-US" dirty="0" smtClean="0"/>
              <a:t> 모드도 추가하면 괜찮 </a:t>
            </a:r>
            <a:r>
              <a:rPr lang="ko-KR" altLang="en-US" dirty="0" err="1" smtClean="0"/>
              <a:t>을듯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그리고 롤 </a:t>
            </a:r>
            <a:r>
              <a:rPr lang="ko-KR" altLang="en-US" dirty="0" err="1" smtClean="0"/>
              <a:t>챔스처럼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포탑</a:t>
            </a:r>
            <a:r>
              <a:rPr lang="ko-KR" altLang="en-US" dirty="0" smtClean="0"/>
              <a:t> 골드를 얼마 </a:t>
            </a:r>
            <a:r>
              <a:rPr lang="ko-KR" altLang="en-US" dirty="0" err="1" smtClean="0"/>
              <a:t>먹었다거나</a:t>
            </a:r>
            <a:r>
              <a:rPr lang="ko-KR" altLang="en-US" dirty="0" smtClean="0"/>
              <a:t> 그런 표 수치도 포함하면 좋을까 아니면 그냥 이렇게 일반적으로만 표현해도 상관 없나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56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088540" cy="4351338"/>
          </a:xfrm>
        </p:spPr>
        <p:txBody>
          <a:bodyPr/>
          <a:lstStyle/>
          <a:p>
            <a:r>
              <a:rPr lang="ko-KR" altLang="en-US" dirty="0" err="1" smtClean="0"/>
              <a:t>챔프간</a:t>
            </a:r>
            <a:r>
              <a:rPr lang="ko-KR" altLang="en-US" dirty="0" smtClean="0"/>
              <a:t> 상성과 선수들의 </a:t>
            </a:r>
            <a:r>
              <a:rPr lang="ko-KR" altLang="en-US" dirty="0" err="1" smtClean="0"/>
              <a:t>능력치를</a:t>
            </a:r>
            <a:r>
              <a:rPr lang="ko-KR" altLang="en-US" dirty="0" smtClean="0"/>
              <a:t> 종합하여 게임 진행</a:t>
            </a:r>
            <a:endParaRPr lang="en-US" altLang="ko-KR" dirty="0" smtClean="0"/>
          </a:p>
          <a:p>
            <a:r>
              <a:rPr lang="ko-KR" altLang="en-US" dirty="0" smtClean="0"/>
              <a:t>그것이 절대적인 수치는 아니지만 </a:t>
            </a:r>
            <a:r>
              <a:rPr lang="ko-KR" altLang="en-US" dirty="0" err="1" smtClean="0"/>
              <a:t>피파처럼</a:t>
            </a:r>
            <a:r>
              <a:rPr lang="ko-KR" altLang="en-US" dirty="0" smtClean="0"/>
              <a:t>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대략 </a:t>
            </a:r>
            <a:r>
              <a:rPr lang="ko-KR" altLang="en-US" dirty="0" err="1" smtClean="0"/>
              <a:t>어느정도이다는</a:t>
            </a:r>
            <a:r>
              <a:rPr lang="ko-KR" altLang="en-US" dirty="0" smtClean="0"/>
              <a:t> 표현해야 눈에 </a:t>
            </a:r>
            <a:r>
              <a:rPr lang="ko-KR" altLang="en-US" dirty="0" err="1" smtClean="0"/>
              <a:t>들어올듯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시즌 종료 후 포스트 시즌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894" y="2689225"/>
            <a:ext cx="5917206" cy="352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90476"/>
            <a:ext cx="594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진행이 된 후 우승을 하면 승격이나 트로피 수여같은 것을 표현</a:t>
            </a:r>
            <a:endParaRPr lang="en-US" altLang="ko-KR" dirty="0" smtClean="0"/>
          </a:p>
          <a:p>
            <a:r>
              <a:rPr lang="ko-KR" altLang="en-US" dirty="0" smtClean="0"/>
              <a:t>우승을 실패할 경우 시즌 </a:t>
            </a:r>
            <a:r>
              <a:rPr lang="ko-KR" altLang="en-US" dirty="0" err="1" smtClean="0"/>
              <a:t>몇위</a:t>
            </a:r>
            <a:r>
              <a:rPr lang="ko-KR" altLang="en-US" dirty="0" smtClean="0"/>
              <a:t> 마감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63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513</Words>
  <Application>Microsoft Office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가제: LOL Manager</vt:lpstr>
      <vt:lpstr>게임 시작 화면</vt:lpstr>
      <vt:lpstr>선수 스텟 및 특성 파악</vt:lpstr>
      <vt:lpstr>선수 스텟 및 특성 파악</vt:lpstr>
      <vt:lpstr>선수 포지션 설정 및 특징 파악</vt:lpstr>
      <vt:lpstr>밴픽 및 챔피언 확인</vt:lpstr>
      <vt:lpstr>게임 진행 과정</vt:lpstr>
      <vt:lpstr>게임 진행 과정</vt:lpstr>
      <vt:lpstr>시즌 종료 후 포스트 시즌</vt:lpstr>
      <vt:lpstr>챔프 성능 표현</vt:lpstr>
      <vt:lpstr>도감?</vt:lpstr>
      <vt:lpstr>퀘스트</vt:lpstr>
      <vt:lpstr>뽑기</vt:lpstr>
      <vt:lpstr>수익(광고)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가제: LOL Manager</dc:title>
  <dc:creator>Shin</dc:creator>
  <cp:lastModifiedBy>Shin</cp:lastModifiedBy>
  <cp:revision>20</cp:revision>
  <dcterms:created xsi:type="dcterms:W3CDTF">2020-09-18T14:01:49Z</dcterms:created>
  <dcterms:modified xsi:type="dcterms:W3CDTF">2020-09-18T15:46:12Z</dcterms:modified>
</cp:coreProperties>
</file>